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81" r:id="rId14"/>
    <p:sldId id="861" r:id="rId15"/>
    <p:sldId id="882" r:id="rId16"/>
    <p:sldId id="873" r:id="rId17"/>
    <p:sldId id="883" r:id="rId18"/>
    <p:sldId id="875" r:id="rId19"/>
    <p:sldId id="876" r:id="rId20"/>
    <p:sldId id="864" r:id="rId21"/>
    <p:sldId id="844" r:id="rId22"/>
    <p:sldId id="850" r:id="rId23"/>
    <p:sldId id="851" r:id="rId24"/>
    <p:sldId id="855" r:id="rId25"/>
    <p:sldId id="852" r:id="rId26"/>
    <p:sldId id="854" r:id="rId27"/>
    <p:sldId id="856" r:id="rId28"/>
    <p:sldId id="858" r:id="rId29"/>
    <p:sldId id="859" r:id="rId30"/>
    <p:sldId id="865" r:id="rId31"/>
    <p:sldId id="869" r:id="rId32"/>
    <p:sldId id="867" r:id="rId33"/>
    <p:sldId id="868" r:id="rId34"/>
    <p:sldId id="866" r:id="rId35"/>
    <p:sldId id="874" r:id="rId36"/>
    <p:sldId id="87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6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hyperlink" Target="https://www.python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96014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1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(20144773)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2019.05.16.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251987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 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Impression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894AC-9A66-4122-B4BF-202B23FE20E9}"/>
              </a:ext>
            </a:extLst>
          </p:cNvPr>
          <p:cNvSpPr/>
          <p:nvPr/>
        </p:nvSpPr>
        <p:spPr>
          <a:xfrm>
            <a:off x="678656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이석준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Twitter API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D03E3-8553-4A53-A9B0-172B20DFD4F3}"/>
              </a:ext>
            </a:extLst>
          </p:cNvPr>
          <p:cNvSpPr/>
          <p:nvPr/>
        </p:nvSpPr>
        <p:spPr>
          <a:xfrm>
            <a:off x="5836444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이윤혁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19</a:t>
            </a:r>
            <a:r>
              <a:rPr lang="ko-KR" altLang="en-US" dirty="0">
                <a:solidFill>
                  <a:schemeClr val="tx1"/>
                </a:solidFill>
              </a:rPr>
              <a:t>대 대통령 선거 자료 수집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93F47-BB44-4DC2-8267-BBC271C1E88F}"/>
              </a:ext>
            </a:extLst>
          </p:cNvPr>
          <p:cNvSpPr/>
          <p:nvPr/>
        </p:nvSpPr>
        <p:spPr>
          <a:xfrm>
            <a:off x="678656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배인규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DB Insert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F71FAA-4C25-4694-803A-BB9029D99BA4}"/>
              </a:ext>
            </a:extLst>
          </p:cNvPr>
          <p:cNvSpPr/>
          <p:nvPr/>
        </p:nvSpPr>
        <p:spPr>
          <a:xfrm>
            <a:off x="5836444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서재익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Pie </a:t>
            </a:r>
            <a:r>
              <a:rPr lang="ko-KR" altLang="en-US" dirty="0">
                <a:solidFill>
                  <a:schemeClr val="tx1"/>
                </a:solidFill>
              </a:rPr>
              <a:t>차트 수정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4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D3E0E4-8266-454A-B45F-B2542D58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1" y="1338273"/>
            <a:ext cx="5247500" cy="18958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553DEC-AA2D-42D2-8CB5-D33B6489D577}"/>
              </a:ext>
            </a:extLst>
          </p:cNvPr>
          <p:cNvSpPr/>
          <p:nvPr/>
        </p:nvSpPr>
        <p:spPr>
          <a:xfrm>
            <a:off x="2871788" y="1621631"/>
            <a:ext cx="1164431" cy="274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7CEE6F-14AA-468E-BDCF-49DD6E7D498A}"/>
              </a:ext>
            </a:extLst>
          </p:cNvPr>
          <p:cNvSpPr/>
          <p:nvPr/>
        </p:nvSpPr>
        <p:spPr>
          <a:xfrm>
            <a:off x="2731292" y="1959770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089D39-DD82-4A8E-8683-17C55CDEB874}"/>
              </a:ext>
            </a:extLst>
          </p:cNvPr>
          <p:cNvSpPr/>
          <p:nvPr/>
        </p:nvSpPr>
        <p:spPr>
          <a:xfrm>
            <a:off x="1069172" y="2805119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9D72AA-6BC4-4885-90EA-3AC1103458A1}"/>
              </a:ext>
            </a:extLst>
          </p:cNvPr>
          <p:cNvSpPr/>
          <p:nvPr/>
        </p:nvSpPr>
        <p:spPr>
          <a:xfrm>
            <a:off x="1135845" y="3050390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619F56-C0B3-456D-BDF0-5E419D04CAFE}"/>
              </a:ext>
            </a:extLst>
          </p:cNvPr>
          <p:cNvSpPr/>
          <p:nvPr/>
        </p:nvSpPr>
        <p:spPr>
          <a:xfrm>
            <a:off x="2431252" y="3045624"/>
            <a:ext cx="540547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0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4360</Words>
  <Application>Microsoft Office PowerPoint</Application>
  <PresentationFormat>와이드스크린</PresentationFormat>
  <Paragraphs>734</Paragraphs>
  <Slides>36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291</cp:revision>
  <dcterms:created xsi:type="dcterms:W3CDTF">2019-05-01T02:18:31Z</dcterms:created>
  <dcterms:modified xsi:type="dcterms:W3CDTF">2019-05-11T10:24:39Z</dcterms:modified>
</cp:coreProperties>
</file>